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5" r:id="rId3"/>
    <p:sldId id="286" r:id="rId4"/>
    <p:sldId id="284" r:id="rId5"/>
    <p:sldId id="283" r:id="rId6"/>
    <p:sldId id="280" r:id="rId7"/>
    <p:sldId id="282" r:id="rId8"/>
    <p:sldId id="281" r:id="rId9"/>
    <p:sldId id="259" r:id="rId10"/>
    <p:sldId id="275" r:id="rId11"/>
    <p:sldId id="276" r:id="rId12"/>
    <p:sldId id="279" r:id="rId13"/>
    <p:sldId id="287" r:id="rId14"/>
    <p:sldId id="267" r:id="rId15"/>
    <p:sldId id="273" r:id="rId16"/>
    <p:sldId id="272" r:id="rId17"/>
    <p:sldId id="260" r:id="rId18"/>
    <p:sldId id="257" r:id="rId19"/>
    <p:sldId id="271" r:id="rId20"/>
    <p:sldId id="258" r:id="rId21"/>
    <p:sldId id="268" r:id="rId22"/>
    <p:sldId id="274" r:id="rId23"/>
    <p:sldId id="261" r:id="rId24"/>
    <p:sldId id="264" r:id="rId25"/>
    <p:sldId id="269" r:id="rId26"/>
    <p:sldId id="270" r:id="rId27"/>
    <p:sldId id="262" r:id="rId28"/>
    <p:sldId id="266" r:id="rId29"/>
    <p:sldId id="263" r:id="rId30"/>
    <p:sldId id="265" r:id="rId31"/>
    <p:sldId id="277" r:id="rId32"/>
    <p:sldId id="27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/>
    <p:restoredTop sz="94640"/>
  </p:normalViewPr>
  <p:slideViewPr>
    <p:cSldViewPr>
      <p:cViewPr varScale="1">
        <p:scale>
          <a:sx n="84" d="100"/>
          <a:sy n="84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3.tiff"/><Relationship Id="rId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3.tiff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3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19.jpeg"/><Relationship Id="rId10" Type="http://schemas.openxmlformats.org/officeDocument/2006/relationships/image" Target="../media/image41.jpeg"/><Relationship Id="rId4" Type="http://schemas.openxmlformats.org/officeDocument/2006/relationships/image" Target="../media/image18.png"/><Relationship Id="rId9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xmlns="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xmlns="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xmlns="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xmlns="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xmlns="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xmlns="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xmlns="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1268760"/>
            <a:ext cx="9937104" cy="280831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2339751" y="162008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Harshul Gupta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5576" y="327627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99.83 Percentile</a:t>
            </a:r>
            <a:endParaRPr lang="en-IN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76774" y="228364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</a:t>
            </a:r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– 99.94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03057" y="259971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3057" y="291565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43368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27584" y="167496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8760460" y="1628800"/>
            <a:ext cx="1319582" cy="153114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Aayush Mohanty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Nishchay Moga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719931" y="3212976"/>
            <a:ext cx="1400640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Bhavya Gupta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563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96.45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6" y="695042"/>
            <a:ext cx="10081120" cy="4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  <a:endParaRPr lang="en-IN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583</Words>
  <Application>Microsoft Office PowerPoint</Application>
  <PresentationFormat>On-screen Show (4:3)</PresentationFormat>
  <Paragraphs>197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114</cp:revision>
  <dcterms:created xsi:type="dcterms:W3CDTF">2019-03-04T04:17:37Z</dcterms:created>
  <dcterms:modified xsi:type="dcterms:W3CDTF">2020-01-20T16:22:59Z</dcterms:modified>
</cp:coreProperties>
</file>